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autoCompressPictures="0">
  <p:sldMasterIdLst>
    <p:sldMasterId id="2147483696" r:id="rId4"/>
  </p:sldMasterIdLst>
  <p:notesMasterIdLst>
    <p:notesMasterId r:id="rId14"/>
  </p:notesMasterIdLst>
  <p:sldIdLst>
    <p:sldId id="267" r:id="rId5"/>
    <p:sldId id="261" r:id="rId6"/>
    <p:sldId id="268" r:id="rId7"/>
    <p:sldId id="269" r:id="rId8"/>
    <p:sldId id="270" r:id="rId9"/>
    <p:sldId id="271" r:id="rId10"/>
    <p:sldId id="272" r:id="rId11"/>
    <p:sldId id="273" r:id="rId12"/>
    <p:sldId id="27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5F4F0C-BBA6-4291-9A37-073B761AB415}" v="15" dt="2019-12-23T02:18:45.774"/>
    <p1510:client id="{C34082B5-5C8F-479C-A647-BFE0B3D1E095}" v="93" dt="2019-12-23T02:15:56.5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182" y="-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087E65-53BD-418C-8193-E3DAAB08E80C}" type="doc">
      <dgm:prSet loTypeId="urn:microsoft.com/office/officeart/2008/layout/VerticalCurvedList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91BA69A-AFA4-44A1-B43E-3E0E155988B8}">
      <dgm:prSet phldrT="[Text]"/>
      <dgm:spPr/>
      <dgm:t>
        <a:bodyPr/>
        <a:lstStyle/>
        <a:p>
          <a:r>
            <a:rPr lang="en-US" dirty="0"/>
            <a:t>Health benefits of walking</a:t>
          </a:r>
        </a:p>
      </dgm:t>
    </dgm:pt>
    <dgm:pt modelId="{AAA5F631-8EC7-4FA1-9D92-353120BD30A9}" type="parTrans" cxnId="{707935CC-77D2-4089-A325-241F3F6A7FFE}">
      <dgm:prSet/>
      <dgm:spPr/>
      <dgm:t>
        <a:bodyPr/>
        <a:lstStyle/>
        <a:p>
          <a:endParaRPr lang="en-US"/>
        </a:p>
      </dgm:t>
    </dgm:pt>
    <dgm:pt modelId="{D84EA426-FF86-4620-BF59-C0CE4FD278F4}" type="sibTrans" cxnId="{707935CC-77D2-4089-A325-241F3F6A7FFE}">
      <dgm:prSet/>
      <dgm:spPr/>
      <dgm:t>
        <a:bodyPr/>
        <a:lstStyle/>
        <a:p>
          <a:endParaRPr lang="en-US"/>
        </a:p>
      </dgm:t>
    </dgm:pt>
    <dgm:pt modelId="{9F402BF2-7780-45CC-882A-667363335771}">
      <dgm:prSet phldrT="[Text]"/>
      <dgm:spPr/>
      <dgm:t>
        <a:bodyPr/>
        <a:lstStyle/>
        <a:p>
          <a:r>
            <a:rPr lang="en-US" dirty="0"/>
            <a:t>Walking in right posture</a:t>
          </a:r>
        </a:p>
      </dgm:t>
    </dgm:pt>
    <dgm:pt modelId="{68B45F57-604E-435D-B7A9-1C4508311B09}" type="parTrans" cxnId="{AB07D2E0-7804-405C-88A5-8C23BCFAED0A}">
      <dgm:prSet/>
      <dgm:spPr/>
      <dgm:t>
        <a:bodyPr/>
        <a:lstStyle/>
        <a:p>
          <a:endParaRPr lang="en-US"/>
        </a:p>
      </dgm:t>
    </dgm:pt>
    <dgm:pt modelId="{6E6612D4-83D2-409F-9B45-F4918F722B37}" type="sibTrans" cxnId="{AB07D2E0-7804-405C-88A5-8C23BCFAED0A}">
      <dgm:prSet/>
      <dgm:spPr/>
      <dgm:t>
        <a:bodyPr/>
        <a:lstStyle/>
        <a:p>
          <a:endParaRPr lang="en-US"/>
        </a:p>
      </dgm:t>
    </dgm:pt>
    <dgm:pt modelId="{899CA74C-7574-4E91-BC2E-83C0C17E1FD8}">
      <dgm:prSet phldrT="[Text]"/>
      <dgm:spPr/>
      <dgm:t>
        <a:bodyPr/>
        <a:lstStyle/>
        <a:p>
          <a:r>
            <a:rPr lang="en-US" dirty="0"/>
            <a:t>Making walking a pleasure</a:t>
          </a:r>
        </a:p>
      </dgm:t>
    </dgm:pt>
    <dgm:pt modelId="{B82DE87B-92B6-4C6A-81DF-1C582144C24D}" type="parTrans" cxnId="{F5339F06-6BB8-4902-A821-F24B830C344A}">
      <dgm:prSet/>
      <dgm:spPr/>
      <dgm:t>
        <a:bodyPr/>
        <a:lstStyle/>
        <a:p>
          <a:endParaRPr lang="en-US"/>
        </a:p>
      </dgm:t>
    </dgm:pt>
    <dgm:pt modelId="{2A83A4FE-41E3-4E07-B7A4-BDF49341BB85}" type="sibTrans" cxnId="{F5339F06-6BB8-4902-A821-F24B830C344A}">
      <dgm:prSet/>
      <dgm:spPr/>
      <dgm:t>
        <a:bodyPr/>
        <a:lstStyle/>
        <a:p>
          <a:endParaRPr lang="en-US"/>
        </a:p>
      </dgm:t>
    </dgm:pt>
    <dgm:pt modelId="{DA8054FA-B4ED-46E9-9C01-8999742E4E22}" type="pres">
      <dgm:prSet presAssocID="{B9087E65-53BD-418C-8193-E3DAAB08E80C}" presName="Name0" presStyleCnt="0">
        <dgm:presLayoutVars>
          <dgm:chMax val="7"/>
          <dgm:chPref val="7"/>
          <dgm:dir/>
        </dgm:presLayoutVars>
      </dgm:prSet>
      <dgm:spPr/>
    </dgm:pt>
    <dgm:pt modelId="{8DF22117-C62E-4501-8D7C-76A8A2388EBB}" type="pres">
      <dgm:prSet presAssocID="{B9087E65-53BD-418C-8193-E3DAAB08E80C}" presName="Name1" presStyleCnt="0"/>
      <dgm:spPr/>
    </dgm:pt>
    <dgm:pt modelId="{4DE86C92-629F-4BCA-8DB9-3C2A4B13624F}" type="pres">
      <dgm:prSet presAssocID="{B9087E65-53BD-418C-8193-E3DAAB08E80C}" presName="cycle" presStyleCnt="0"/>
      <dgm:spPr/>
    </dgm:pt>
    <dgm:pt modelId="{89972222-32E6-4592-A10B-C6DEE13094B7}" type="pres">
      <dgm:prSet presAssocID="{B9087E65-53BD-418C-8193-E3DAAB08E80C}" presName="srcNode" presStyleLbl="node1" presStyleIdx="0" presStyleCnt="3"/>
      <dgm:spPr/>
    </dgm:pt>
    <dgm:pt modelId="{DE9BCB09-C29E-485B-899D-9F5D9524F695}" type="pres">
      <dgm:prSet presAssocID="{B9087E65-53BD-418C-8193-E3DAAB08E80C}" presName="conn" presStyleLbl="parChTrans1D2" presStyleIdx="0" presStyleCnt="1"/>
      <dgm:spPr/>
    </dgm:pt>
    <dgm:pt modelId="{798D847D-2E8D-4B5F-B1C4-2B5311DCE0EC}" type="pres">
      <dgm:prSet presAssocID="{B9087E65-53BD-418C-8193-E3DAAB08E80C}" presName="extraNode" presStyleLbl="node1" presStyleIdx="0" presStyleCnt="3"/>
      <dgm:spPr/>
    </dgm:pt>
    <dgm:pt modelId="{72781289-912F-4CBC-9161-634803FE516E}" type="pres">
      <dgm:prSet presAssocID="{B9087E65-53BD-418C-8193-E3DAAB08E80C}" presName="dstNode" presStyleLbl="node1" presStyleIdx="0" presStyleCnt="3"/>
      <dgm:spPr/>
    </dgm:pt>
    <dgm:pt modelId="{281CC5A5-00FE-4A86-B52D-EA8B6E119E39}" type="pres">
      <dgm:prSet presAssocID="{C91BA69A-AFA4-44A1-B43E-3E0E155988B8}" presName="text_1" presStyleLbl="node1" presStyleIdx="0" presStyleCnt="3">
        <dgm:presLayoutVars>
          <dgm:bulletEnabled val="1"/>
        </dgm:presLayoutVars>
      </dgm:prSet>
      <dgm:spPr/>
    </dgm:pt>
    <dgm:pt modelId="{E1DBD1CA-6E58-4397-BD56-634FE838D7C5}" type="pres">
      <dgm:prSet presAssocID="{C91BA69A-AFA4-44A1-B43E-3E0E155988B8}" presName="accent_1" presStyleCnt="0"/>
      <dgm:spPr/>
    </dgm:pt>
    <dgm:pt modelId="{B3DA7DF0-2F77-4159-B5C1-23FD7E1CDD90}" type="pres">
      <dgm:prSet presAssocID="{C91BA69A-AFA4-44A1-B43E-3E0E155988B8}" presName="accentRepeatNode" presStyleLbl="solidFgAcc1" presStyleIdx="0" presStyleCnt="3"/>
      <dgm:spPr/>
    </dgm:pt>
    <dgm:pt modelId="{C7505AB5-1AE2-47DF-A337-FF1A0B596EB1}" type="pres">
      <dgm:prSet presAssocID="{9F402BF2-7780-45CC-882A-667363335771}" presName="text_2" presStyleLbl="node1" presStyleIdx="1" presStyleCnt="3">
        <dgm:presLayoutVars>
          <dgm:bulletEnabled val="1"/>
        </dgm:presLayoutVars>
      </dgm:prSet>
      <dgm:spPr/>
    </dgm:pt>
    <dgm:pt modelId="{2DDCC2A2-BB8B-420D-BB33-43011FE7B273}" type="pres">
      <dgm:prSet presAssocID="{9F402BF2-7780-45CC-882A-667363335771}" presName="accent_2" presStyleCnt="0"/>
      <dgm:spPr/>
    </dgm:pt>
    <dgm:pt modelId="{CE6618C8-2022-4546-B15D-778C849F6088}" type="pres">
      <dgm:prSet presAssocID="{9F402BF2-7780-45CC-882A-667363335771}" presName="accentRepeatNode" presStyleLbl="solidFgAcc1" presStyleIdx="1" presStyleCnt="3"/>
      <dgm:spPr/>
    </dgm:pt>
    <dgm:pt modelId="{9CD02226-B8ED-4B17-A241-B4E63B302E21}" type="pres">
      <dgm:prSet presAssocID="{899CA74C-7574-4E91-BC2E-83C0C17E1FD8}" presName="text_3" presStyleLbl="node1" presStyleIdx="2" presStyleCnt="3">
        <dgm:presLayoutVars>
          <dgm:bulletEnabled val="1"/>
        </dgm:presLayoutVars>
      </dgm:prSet>
      <dgm:spPr/>
    </dgm:pt>
    <dgm:pt modelId="{B262F529-B0CE-4C0D-88CA-73F9856214F7}" type="pres">
      <dgm:prSet presAssocID="{899CA74C-7574-4E91-BC2E-83C0C17E1FD8}" presName="accent_3" presStyleCnt="0"/>
      <dgm:spPr/>
    </dgm:pt>
    <dgm:pt modelId="{CB09A057-9102-433E-A5FB-01CEB018E03F}" type="pres">
      <dgm:prSet presAssocID="{899CA74C-7574-4E91-BC2E-83C0C17E1FD8}" presName="accentRepeatNode" presStyleLbl="solidFgAcc1" presStyleIdx="2" presStyleCnt="3"/>
      <dgm:spPr/>
    </dgm:pt>
  </dgm:ptLst>
  <dgm:cxnLst>
    <dgm:cxn modelId="{C70E1B04-A712-4518-9D6B-691C6CE96FCF}" type="presOf" srcId="{D84EA426-FF86-4620-BF59-C0CE4FD278F4}" destId="{DE9BCB09-C29E-485B-899D-9F5D9524F695}" srcOrd="0" destOrd="0" presId="urn:microsoft.com/office/officeart/2008/layout/VerticalCurvedList"/>
    <dgm:cxn modelId="{F5339F06-6BB8-4902-A821-F24B830C344A}" srcId="{B9087E65-53BD-418C-8193-E3DAAB08E80C}" destId="{899CA74C-7574-4E91-BC2E-83C0C17E1FD8}" srcOrd="2" destOrd="0" parTransId="{B82DE87B-92B6-4C6A-81DF-1C582144C24D}" sibTransId="{2A83A4FE-41E3-4E07-B7A4-BDF49341BB85}"/>
    <dgm:cxn modelId="{6A3AFF11-3BDA-459D-A98E-D7711F76A467}" type="presOf" srcId="{C91BA69A-AFA4-44A1-B43E-3E0E155988B8}" destId="{281CC5A5-00FE-4A86-B52D-EA8B6E119E39}" srcOrd="0" destOrd="0" presId="urn:microsoft.com/office/officeart/2008/layout/VerticalCurvedList"/>
    <dgm:cxn modelId="{D10DF256-5EDD-4E5C-8401-1A8BAD2E8B01}" type="presOf" srcId="{899CA74C-7574-4E91-BC2E-83C0C17E1FD8}" destId="{9CD02226-B8ED-4B17-A241-B4E63B302E21}" srcOrd="0" destOrd="0" presId="urn:microsoft.com/office/officeart/2008/layout/VerticalCurvedList"/>
    <dgm:cxn modelId="{CEFC87BF-DBC1-44A3-A83B-D9F71AF9021B}" type="presOf" srcId="{9F402BF2-7780-45CC-882A-667363335771}" destId="{C7505AB5-1AE2-47DF-A337-FF1A0B596EB1}" srcOrd="0" destOrd="0" presId="urn:microsoft.com/office/officeart/2008/layout/VerticalCurvedList"/>
    <dgm:cxn modelId="{707935CC-77D2-4089-A325-241F3F6A7FFE}" srcId="{B9087E65-53BD-418C-8193-E3DAAB08E80C}" destId="{C91BA69A-AFA4-44A1-B43E-3E0E155988B8}" srcOrd="0" destOrd="0" parTransId="{AAA5F631-8EC7-4FA1-9D92-353120BD30A9}" sibTransId="{D84EA426-FF86-4620-BF59-C0CE4FD278F4}"/>
    <dgm:cxn modelId="{9CC553D3-4464-472C-9768-880B10E1973E}" type="presOf" srcId="{B9087E65-53BD-418C-8193-E3DAAB08E80C}" destId="{DA8054FA-B4ED-46E9-9C01-8999742E4E22}" srcOrd="0" destOrd="0" presId="urn:microsoft.com/office/officeart/2008/layout/VerticalCurvedList"/>
    <dgm:cxn modelId="{AB07D2E0-7804-405C-88A5-8C23BCFAED0A}" srcId="{B9087E65-53BD-418C-8193-E3DAAB08E80C}" destId="{9F402BF2-7780-45CC-882A-667363335771}" srcOrd="1" destOrd="0" parTransId="{68B45F57-604E-435D-B7A9-1C4508311B09}" sibTransId="{6E6612D4-83D2-409F-9B45-F4918F722B37}"/>
    <dgm:cxn modelId="{BDC74A26-0AAC-4FA5-A9F3-CC048A81162A}" type="presParOf" srcId="{DA8054FA-B4ED-46E9-9C01-8999742E4E22}" destId="{8DF22117-C62E-4501-8D7C-76A8A2388EBB}" srcOrd="0" destOrd="0" presId="urn:microsoft.com/office/officeart/2008/layout/VerticalCurvedList"/>
    <dgm:cxn modelId="{2706983B-82DE-4764-8CB0-A2BBCB108D05}" type="presParOf" srcId="{8DF22117-C62E-4501-8D7C-76A8A2388EBB}" destId="{4DE86C92-629F-4BCA-8DB9-3C2A4B13624F}" srcOrd="0" destOrd="0" presId="urn:microsoft.com/office/officeart/2008/layout/VerticalCurvedList"/>
    <dgm:cxn modelId="{9B9DBBAA-97B6-494F-B89E-12F22751023E}" type="presParOf" srcId="{4DE86C92-629F-4BCA-8DB9-3C2A4B13624F}" destId="{89972222-32E6-4592-A10B-C6DEE13094B7}" srcOrd="0" destOrd="0" presId="urn:microsoft.com/office/officeart/2008/layout/VerticalCurvedList"/>
    <dgm:cxn modelId="{7BD904AF-2D8B-4E64-8EAF-8FABA429F57A}" type="presParOf" srcId="{4DE86C92-629F-4BCA-8DB9-3C2A4B13624F}" destId="{DE9BCB09-C29E-485B-899D-9F5D9524F695}" srcOrd="1" destOrd="0" presId="urn:microsoft.com/office/officeart/2008/layout/VerticalCurvedList"/>
    <dgm:cxn modelId="{F14CF91C-A0C3-4ECA-B43B-DC3F774A65B7}" type="presParOf" srcId="{4DE86C92-629F-4BCA-8DB9-3C2A4B13624F}" destId="{798D847D-2E8D-4B5F-B1C4-2B5311DCE0EC}" srcOrd="2" destOrd="0" presId="urn:microsoft.com/office/officeart/2008/layout/VerticalCurvedList"/>
    <dgm:cxn modelId="{FA280359-61C3-4BFA-B8E4-01A3D211C7BD}" type="presParOf" srcId="{4DE86C92-629F-4BCA-8DB9-3C2A4B13624F}" destId="{72781289-912F-4CBC-9161-634803FE516E}" srcOrd="3" destOrd="0" presId="urn:microsoft.com/office/officeart/2008/layout/VerticalCurvedList"/>
    <dgm:cxn modelId="{361FCC23-EF35-47A1-8B81-A8ACBA6ECA8F}" type="presParOf" srcId="{8DF22117-C62E-4501-8D7C-76A8A2388EBB}" destId="{281CC5A5-00FE-4A86-B52D-EA8B6E119E39}" srcOrd="1" destOrd="0" presId="urn:microsoft.com/office/officeart/2008/layout/VerticalCurvedList"/>
    <dgm:cxn modelId="{A1830FF2-D361-4752-8338-AD5A9848729D}" type="presParOf" srcId="{8DF22117-C62E-4501-8D7C-76A8A2388EBB}" destId="{E1DBD1CA-6E58-4397-BD56-634FE838D7C5}" srcOrd="2" destOrd="0" presId="urn:microsoft.com/office/officeart/2008/layout/VerticalCurvedList"/>
    <dgm:cxn modelId="{C827BF2F-460F-49C0-AEC7-361CFFC5BA12}" type="presParOf" srcId="{E1DBD1CA-6E58-4397-BD56-634FE838D7C5}" destId="{B3DA7DF0-2F77-4159-B5C1-23FD7E1CDD90}" srcOrd="0" destOrd="0" presId="urn:microsoft.com/office/officeart/2008/layout/VerticalCurvedList"/>
    <dgm:cxn modelId="{D73ADCE4-FDB3-46CF-994E-426CDDD49123}" type="presParOf" srcId="{8DF22117-C62E-4501-8D7C-76A8A2388EBB}" destId="{C7505AB5-1AE2-47DF-A337-FF1A0B596EB1}" srcOrd="3" destOrd="0" presId="urn:microsoft.com/office/officeart/2008/layout/VerticalCurvedList"/>
    <dgm:cxn modelId="{24D34DF5-C36C-41AB-9423-2B8A238B4C84}" type="presParOf" srcId="{8DF22117-C62E-4501-8D7C-76A8A2388EBB}" destId="{2DDCC2A2-BB8B-420D-BB33-43011FE7B273}" srcOrd="4" destOrd="0" presId="urn:microsoft.com/office/officeart/2008/layout/VerticalCurvedList"/>
    <dgm:cxn modelId="{ABC9D077-4630-449F-98A3-D79DC66126E6}" type="presParOf" srcId="{2DDCC2A2-BB8B-420D-BB33-43011FE7B273}" destId="{CE6618C8-2022-4546-B15D-778C849F6088}" srcOrd="0" destOrd="0" presId="urn:microsoft.com/office/officeart/2008/layout/VerticalCurvedList"/>
    <dgm:cxn modelId="{ACFFEBD1-A21A-49CB-B7CC-ACD13FE6A4D4}" type="presParOf" srcId="{8DF22117-C62E-4501-8D7C-76A8A2388EBB}" destId="{9CD02226-B8ED-4B17-A241-B4E63B302E21}" srcOrd="5" destOrd="0" presId="urn:microsoft.com/office/officeart/2008/layout/VerticalCurvedList"/>
    <dgm:cxn modelId="{5A824A73-E8DD-4847-A04D-94D6A8F96D78}" type="presParOf" srcId="{8DF22117-C62E-4501-8D7C-76A8A2388EBB}" destId="{B262F529-B0CE-4C0D-88CA-73F9856214F7}" srcOrd="6" destOrd="0" presId="urn:microsoft.com/office/officeart/2008/layout/VerticalCurvedList"/>
    <dgm:cxn modelId="{94996DF7-12F7-49D8-A9D8-699DC4121FBC}" type="presParOf" srcId="{B262F529-B0CE-4C0D-88CA-73F9856214F7}" destId="{CB09A057-9102-433E-A5FB-01CEB018E03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9BCB09-C29E-485B-899D-9F5D9524F695}">
      <dsp:nvSpPr>
        <dsp:cNvPr id="0" name=""/>
        <dsp:cNvSpPr/>
      </dsp:nvSpPr>
      <dsp:spPr>
        <a:xfrm>
          <a:off x="-4062123" y="-623497"/>
          <a:ext cx="4840586" cy="4840586"/>
        </a:xfrm>
        <a:prstGeom prst="blockArc">
          <a:avLst>
            <a:gd name="adj1" fmla="val 18900000"/>
            <a:gd name="adj2" fmla="val 2700000"/>
            <a:gd name="adj3" fmla="val 446"/>
          </a:avLst>
        </a:pr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1CC5A5-00FE-4A86-B52D-EA8B6E119E39}">
      <dsp:nvSpPr>
        <dsp:cNvPr id="0" name=""/>
        <dsp:cNvSpPr/>
      </dsp:nvSpPr>
      <dsp:spPr>
        <a:xfrm>
          <a:off x="500625" y="359359"/>
          <a:ext cx="7020818" cy="718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08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0483" tIns="99060" rIns="99060" bIns="9906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Health benefits of walking</a:t>
          </a:r>
        </a:p>
      </dsp:txBody>
      <dsp:txXfrm>
        <a:off x="500625" y="359359"/>
        <a:ext cx="7020818" cy="718718"/>
      </dsp:txXfrm>
    </dsp:sp>
    <dsp:sp modelId="{B3DA7DF0-2F77-4159-B5C1-23FD7E1CDD90}">
      <dsp:nvSpPr>
        <dsp:cNvPr id="0" name=""/>
        <dsp:cNvSpPr/>
      </dsp:nvSpPr>
      <dsp:spPr>
        <a:xfrm>
          <a:off x="51426" y="269519"/>
          <a:ext cx="898397" cy="8983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505AB5-1AE2-47DF-A337-FF1A0B596EB1}">
      <dsp:nvSpPr>
        <dsp:cNvPr id="0" name=""/>
        <dsp:cNvSpPr/>
      </dsp:nvSpPr>
      <dsp:spPr>
        <a:xfrm>
          <a:off x="761879" y="1437436"/>
          <a:ext cx="6759563" cy="718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08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0483" tIns="99060" rIns="99060" bIns="9906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Walking in right posture</a:t>
          </a:r>
        </a:p>
      </dsp:txBody>
      <dsp:txXfrm>
        <a:off x="761879" y="1437436"/>
        <a:ext cx="6759563" cy="718718"/>
      </dsp:txXfrm>
    </dsp:sp>
    <dsp:sp modelId="{CE6618C8-2022-4546-B15D-778C849F6088}">
      <dsp:nvSpPr>
        <dsp:cNvPr id="0" name=""/>
        <dsp:cNvSpPr/>
      </dsp:nvSpPr>
      <dsp:spPr>
        <a:xfrm>
          <a:off x="312680" y="1347596"/>
          <a:ext cx="898397" cy="8983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D02226-B8ED-4B17-A241-B4E63B302E21}">
      <dsp:nvSpPr>
        <dsp:cNvPr id="0" name=""/>
        <dsp:cNvSpPr/>
      </dsp:nvSpPr>
      <dsp:spPr>
        <a:xfrm>
          <a:off x="500625" y="2515513"/>
          <a:ext cx="7020818" cy="718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08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0483" tIns="99060" rIns="99060" bIns="9906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Making walking a pleasure</a:t>
          </a:r>
        </a:p>
      </dsp:txBody>
      <dsp:txXfrm>
        <a:off x="500625" y="2515513"/>
        <a:ext cx="7020818" cy="718718"/>
      </dsp:txXfrm>
    </dsp:sp>
    <dsp:sp modelId="{CB09A057-9102-433E-A5FB-01CEB018E03F}">
      <dsp:nvSpPr>
        <dsp:cNvPr id="0" name=""/>
        <dsp:cNvSpPr/>
      </dsp:nvSpPr>
      <dsp:spPr>
        <a:xfrm>
          <a:off x="51426" y="2425673"/>
          <a:ext cx="898397" cy="8983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jpg>
</file>

<file path=ppt/media/image4.jp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EA0533-A760-432F-87BD-515264C2976F}" type="datetimeFigureOut">
              <a:rPr lang="en-US" smtClean="0"/>
              <a:t>12/22/2019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46F2B-1084-40BA-9F0A-B1F6847335C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076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8059BC1-11BC-4574-8BFF-80671F23CBB1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52424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A09F-2B32-47DC-9E5C-777FE3651874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161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B96B3-EEFD-4452-BB2D-FE64F558719B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79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B4608-192C-42D2-A9AC-94C0F39E1556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latin typeface="+mn-lt"/>
                <a:cs typeface="Segoe UI" panose="020B0502040204020203" pitchFamily="34" charset="0"/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007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01BE6A4-35BF-4D5D-99CD-B217C34C8441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5052159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FC7DA-24FD-4D77-BD5D-EAA30416D0C6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93093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95AE7C-F1E7-40C6-8F1A-7D0C4D676F83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93838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05975-1522-4A75-AD6D-0B5AE9D3DAEC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518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1EAA5-D0F4-4AC1-BFD3-5286C2347CDE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200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E9F37B62-CFD4-48E3-A489-2DCCB1F64189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359407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6542606F-B6DB-4446-9D07-3A1428608B6B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1625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55CCE99F-E12C-4298-AE93-0804338F017F}" type="datetime1">
              <a:rPr lang="en-US" smtClean="0"/>
              <a:t>12/22/2019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6837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A1A43-B750-4259-AA02-68777493B1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003" y="954923"/>
            <a:ext cx="5875694" cy="4504620"/>
          </a:xfrm>
        </p:spPr>
        <p:txBody>
          <a:bodyPr>
            <a:normAutofit/>
          </a:bodyPr>
          <a:lstStyle/>
          <a:p>
            <a:r>
              <a:rPr lang="en-US" sz="9600" dirty="0"/>
              <a:t>Waking for good health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F61DBF-2C3F-4F06-BAE0-5C6A7317D5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158" y="5572664"/>
            <a:ext cx="5877385" cy="841803"/>
          </a:xfrm>
        </p:spPr>
        <p:txBody>
          <a:bodyPr>
            <a:normAutofit/>
          </a:bodyPr>
          <a:lstStyle/>
          <a:p>
            <a:r>
              <a:rPr lang="en-US" b="0" dirty="0">
                <a:ea typeface="+mn-lt"/>
                <a:cs typeface="+mn-lt"/>
              </a:rPr>
              <a:t>first presentation</a:t>
            </a:r>
            <a:endParaRPr lang="en-US" dirty="0"/>
          </a:p>
          <a:p>
            <a:r>
              <a:rPr lang="en-US" dirty="0">
                <a:solidFill>
                  <a:schemeClr val="bg2"/>
                </a:solidFill>
              </a:rPr>
              <a:t>Chau Thanh sang</a:t>
            </a:r>
          </a:p>
        </p:txBody>
      </p:sp>
      <p:pic>
        <p:nvPicPr>
          <p:cNvPr id="7" name="Picture 6" descr="reflection in puddle of someone running">
            <a:extLst>
              <a:ext uri="{FF2B5EF4-FFF2-40B4-BE49-F238E27FC236}">
                <a16:creationId xmlns:a16="http://schemas.microsoft.com/office/drawing/2014/main" id="{F92AED05-CE03-4017-91A7-1CB221B81A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000" r="29584" b="-1"/>
          <a:stretch/>
        </p:blipFill>
        <p:spPr>
          <a:xfrm>
            <a:off x="6909478" y="10"/>
            <a:ext cx="5282519" cy="685799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182793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806D2-3CDF-4070-AF3B-DC017A5A0A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7389" y="524224"/>
            <a:ext cx="5267895" cy="1613294"/>
          </a:xfrm>
        </p:spPr>
        <p:txBody>
          <a:bodyPr anchor="ctr">
            <a:normAutofit/>
          </a:bodyPr>
          <a:lstStyle/>
          <a:p>
            <a:r>
              <a:rPr lang="en-US" sz="4400" dirty="0"/>
              <a:t>On this presentation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9B59C91C-894C-44CB-80AD-62BB16D33E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8236985"/>
              </p:ext>
            </p:extLst>
          </p:nvPr>
        </p:nvGraphicFramePr>
        <p:xfrm>
          <a:off x="1715401" y="2460038"/>
          <a:ext cx="7569200" cy="3593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2FECA-635F-4C52-8930-EA324D618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78791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EBAB3-4245-429C-A50B-72BA745B0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Health benefits of walking</a:t>
            </a:r>
            <a:br>
              <a:rPr lang="en-US" sz="4400" dirty="0"/>
            </a:br>
            <a:endParaRPr lang="en-US" sz="4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F0FBD0-929D-4704-A80B-72E2525161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96294" y="1874517"/>
            <a:ext cx="3833706" cy="35941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BB836D-83F2-408C-BA68-DBD7ABCC8DA0}"/>
              </a:ext>
            </a:extLst>
          </p:cNvPr>
          <p:cNvSpPr txBox="1"/>
          <p:nvPr/>
        </p:nvSpPr>
        <p:spPr>
          <a:xfrm>
            <a:off x="1251678" y="1874517"/>
            <a:ext cx="6243631" cy="279352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Reduce body fat.</a:t>
            </a:r>
            <a:endParaRPr lang="en-US"/>
          </a:p>
          <a:p>
            <a:pPr marL="342900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Increased muscle strength and endurance.</a:t>
            </a:r>
          </a:p>
          <a:p>
            <a:pPr marL="342900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Reduced risk of heart disease and stroke.</a:t>
            </a:r>
          </a:p>
          <a:p>
            <a:pPr marL="342900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latin typeface="Segoe UI" panose="020B0502040204020203" pitchFamily="34" charset="0"/>
                <a:cs typeface="Segoe UI" panose="020B0502040204020203" pitchFamily="34" charset="0"/>
              </a:rPr>
              <a:t>Improved management of conditions such as high blood pressure, high cholesterol…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42F4D-B8CF-4925-B70E-5E7F91177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687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2AAF8-FB38-412E-9317-CC9C712E6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>
            <a:normAutofit/>
          </a:bodyPr>
          <a:lstStyle/>
          <a:p>
            <a:r>
              <a:rPr lang="en-US" sz="4400" dirty="0"/>
              <a:t>Health benefits of walking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C3D74D-A019-4B08-B644-1C24C3523626}"/>
              </a:ext>
            </a:extLst>
          </p:cNvPr>
          <p:cNvSpPr txBox="1"/>
          <p:nvPr/>
        </p:nvSpPr>
        <p:spPr>
          <a:xfrm>
            <a:off x="5129068" y="2325652"/>
            <a:ext cx="5300807" cy="147732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Relieves stress and enhance mood.</a:t>
            </a:r>
            <a:endParaRPr lang="en-US"/>
          </a:p>
          <a:p>
            <a:pPr marL="342900" indent="-342900"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Erase sadness, make happy.</a:t>
            </a:r>
          </a:p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52D12EB-6182-4F60-BA50-2DA231F4D8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2325652"/>
            <a:ext cx="3594100" cy="35941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FFDD4A-3788-49DB-BED5-BAF0AC4BC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44467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4FC9-13A4-4DFF-88D5-3900CC255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Walking in right posture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212B7-326D-4C26-82DE-151DFD2E8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155932"/>
            <a:ext cx="4817450" cy="3593591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Walk smoothly.</a:t>
            </a:r>
            <a:endParaRPr lang="en-US"/>
          </a:p>
          <a:p>
            <a:pPr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comfortable intensity for walking.</a:t>
            </a:r>
          </a:p>
          <a:p>
            <a:pPr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Warming up and cooling down after walking.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68ED96D-8993-4619-85A0-D3ABBE428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9128" y="2139661"/>
            <a:ext cx="5360872" cy="334471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34E67-581B-4959-8424-22271B99A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08858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58CA4-0C58-4132-8DA3-D53763D30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Walking in right posture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D130E-36F0-4A16-AF73-2480D4859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Walking is a low-cost and effective form of exercise.</a:t>
            </a:r>
            <a:endParaRPr lang="en-US"/>
          </a:p>
          <a:p>
            <a:pPr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wrong type of shoe or walking action can cause foot or shin pain, blisters and injuries to soft tissue.</a:t>
            </a:r>
          </a:p>
          <a:p>
            <a:pPr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Shoes are comfortable, with appropriate heel and arch supports.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EDA14-BC83-46FF-B670-A36F92E5D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53435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A77D789-9DE0-43A3-B196-F13CFECFA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1FB77F-255B-4157-B412-DD673BB1B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382385"/>
            <a:ext cx="6621014" cy="149213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400" dirty="0"/>
              <a:t>Making walking a pleasure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BC648B-BC3C-4674-B1FD-2F9F1C6D7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77304-D23C-4660-8F26-BD56600FC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1"/>
            <a:ext cx="6015897" cy="359359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Segoe UI"/>
                <a:cs typeface="Segoe UI"/>
              </a:rPr>
              <a:t>Walking for 30 minutes a day.</a:t>
            </a:r>
          </a:p>
          <a:p>
            <a:pPr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chemeClr val="tx1"/>
                </a:solidFill>
                <a:latin typeface="Segoe UI"/>
                <a:cs typeface="Segoe UI"/>
              </a:rPr>
              <a:t>Even a “little is good, but more is better”.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Segoe UI"/>
                <a:cs typeface="Segoe UI"/>
              </a:rPr>
              <a:t>Building physical activity into your life.</a:t>
            </a:r>
          </a:p>
          <a:p>
            <a:pPr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chemeClr val="tx1"/>
                </a:solidFill>
                <a:latin typeface="Segoe UI"/>
                <a:cs typeface="Segoe UI"/>
              </a:rPr>
              <a:t>Take the stairs instead of the lift.</a:t>
            </a:r>
          </a:p>
          <a:p>
            <a:pPr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chemeClr val="tx1"/>
                </a:solidFill>
                <a:latin typeface="Segoe UI"/>
                <a:cs typeface="Segoe UI"/>
              </a:rPr>
              <a:t>Walk to the local shops.</a:t>
            </a:r>
          </a:p>
          <a:p>
            <a:pPr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chemeClr val="tx1"/>
                </a:solidFill>
                <a:latin typeface="Segoe UI"/>
                <a:cs typeface="Segoe UI"/>
              </a:rPr>
              <a:t>Get off public transport one stop earlier.</a:t>
            </a:r>
          </a:p>
          <a:p>
            <a:pPr>
              <a:buFont typeface="Courier New" panose="020B0604020202020204" pitchFamily="34" charset="0"/>
              <a:buChar char="o"/>
            </a:pPr>
            <a:r>
              <a:rPr lang="en-US" dirty="0">
                <a:solidFill>
                  <a:schemeClr val="tx1"/>
                </a:solidFill>
                <a:latin typeface="Segoe UI"/>
                <a:cs typeface="Segoe UI"/>
              </a:rPr>
              <a:t>Walk the dog.</a:t>
            </a:r>
          </a:p>
        </p:txBody>
      </p:sp>
      <p:pic>
        <p:nvPicPr>
          <p:cNvPr id="4" name="Picture 5" descr="A person and a dog on a leash&#10;&#10;Description generated with very high confidence">
            <a:extLst>
              <a:ext uri="{FF2B5EF4-FFF2-40B4-BE49-F238E27FC236}">
                <a16:creationId xmlns:a16="http://schemas.microsoft.com/office/drawing/2014/main" id="{42495EA2-2217-4FD7-89D0-4136B358CF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27" r="28082" b="1"/>
          <a:stretch/>
        </p:blipFill>
        <p:spPr>
          <a:xfrm>
            <a:off x="7389812" y="10"/>
            <a:ext cx="4802188" cy="685799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A175F3-A3B5-495C-9558-CD212CD15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75679"/>
            <a:ext cx="2819399" cy="34579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1766878-3199-4EAB-94E7-2D6D11070E14}" type="slidenum">
              <a:rPr lang="en-US" sz="12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 sz="12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03372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974BB-6361-4A17-872C-DA0AFA09F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Making walking a pleasure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A62A71-2C3A-44EB-9061-A73707615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2049869"/>
            <a:ext cx="5911122" cy="382972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Varying where you walk.</a:t>
            </a:r>
            <a:endParaRPr lang="en-US"/>
          </a:p>
          <a:p>
            <a:pPr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Walking the dog.</a:t>
            </a:r>
          </a:p>
          <a:p>
            <a:pPr>
              <a:lnSpc>
                <a:spcPct val="150000"/>
              </a:lnSpc>
              <a:buFont typeface="Courier New" panose="020B0604020202020204" pitchFamily="34" charset="0"/>
              <a:buChar char="o"/>
            </a:pPr>
            <a:r>
              <a:rPr lang="en-US" sz="2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Walking with friends.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CEE956-6B32-4920-A744-3430104E0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9475" y="2049869"/>
            <a:ext cx="3710847" cy="371084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B82D40-3273-4660-AE40-EB419AC8F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48307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ED69D8-AECE-4FF5-9271-D7FBA5B1F899}"/>
              </a:ext>
            </a:extLst>
          </p:cNvPr>
          <p:cNvSpPr/>
          <p:nvPr/>
        </p:nvSpPr>
        <p:spPr>
          <a:xfrm>
            <a:off x="3737023" y="2967335"/>
            <a:ext cx="4717959" cy="1323439"/>
          </a:xfrm>
          <a:prstGeom prst="rect">
            <a:avLst/>
          </a:prstGeom>
          <a:noFill/>
        </p:spPr>
        <p:txBody>
          <a:bodyPr wrap="none" lIns="91440" tIns="45720" rIns="91440" bIns="45720" anchor="t">
            <a:spAutoFit/>
          </a:bodyPr>
          <a:lstStyle/>
          <a:p>
            <a:pPr algn="ctr"/>
            <a:r>
              <a:rPr lang="en-US" sz="8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+mj-lt"/>
              </a:rPr>
              <a:t>Thank you!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8702D2-1AB7-448B-A3DF-1344C01B0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11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55D5C12-9048-448D-A69C-F00736C0732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D0DBFED-7AB5-403D-9982-F81C20C3F5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32C9D10-CA80-4BC9-9D59-B4B9486E932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0</TotalTime>
  <Words>229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Badge</vt:lpstr>
      <vt:lpstr>Waking for good health</vt:lpstr>
      <vt:lpstr>On this presentation</vt:lpstr>
      <vt:lpstr>Health benefits of walking </vt:lpstr>
      <vt:lpstr>Health benefits of walking</vt:lpstr>
      <vt:lpstr>Walking in right posture </vt:lpstr>
      <vt:lpstr>Walking in right posture</vt:lpstr>
      <vt:lpstr>Making walking a pleasure </vt:lpstr>
      <vt:lpstr>Making walking a pleasure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Waking for good health</dc:title>
  <dc:creator/>
  <cp:lastModifiedBy/>
  <cp:revision>50</cp:revision>
  <dcterms:created xsi:type="dcterms:W3CDTF">2019-12-22T13:52:41Z</dcterms:created>
  <dcterms:modified xsi:type="dcterms:W3CDTF">2019-12-23T02:18:45Z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